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B3C9-70DC-4E06-BBDB-E099AB52B6A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EAFB-BEB3-43AE-A767-0D753195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7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B3C9-70DC-4E06-BBDB-E099AB52B6A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EAFB-BEB3-43AE-A767-0D753195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2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B3C9-70DC-4E06-BBDB-E099AB52B6A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EAFB-BEB3-43AE-A767-0D753195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8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B3C9-70DC-4E06-BBDB-E099AB52B6A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EAFB-BEB3-43AE-A767-0D753195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73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B3C9-70DC-4E06-BBDB-E099AB52B6A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EAFB-BEB3-43AE-A767-0D753195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1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B3C9-70DC-4E06-BBDB-E099AB52B6A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EAFB-BEB3-43AE-A767-0D753195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2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B3C9-70DC-4E06-BBDB-E099AB52B6A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EAFB-BEB3-43AE-A767-0D753195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3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B3C9-70DC-4E06-BBDB-E099AB52B6A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EAFB-BEB3-43AE-A767-0D753195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2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B3C9-70DC-4E06-BBDB-E099AB52B6A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EAFB-BEB3-43AE-A767-0D753195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1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B3C9-70DC-4E06-BBDB-E099AB52B6A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EAFB-BEB3-43AE-A767-0D753195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4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B3C9-70DC-4E06-BBDB-E099AB52B6A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EAFB-BEB3-43AE-A767-0D753195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2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BB3C9-70DC-4E06-BBDB-E099AB52B6A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0EAFB-BEB3-43AE-A767-0D753195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7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1026" name="Picture 2" descr="C:\Users\CMS\Desktop\HỌC LIỆU -LỚP 5 TUỔI\PTNN\THƠ\HÌNH\HẠT GẠO LÀNG T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"/>
            <a:ext cx="7625844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192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2023-04-06T05:18:36Z</dcterms:created>
  <dcterms:modified xsi:type="dcterms:W3CDTF">2023-04-06T05:25:25Z</dcterms:modified>
</cp:coreProperties>
</file>